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sldIdLst>
    <p:sldId id="396" r:id="rId2"/>
    <p:sldId id="418" r:id="rId3"/>
    <p:sldId id="359" r:id="rId4"/>
    <p:sldId id="428" r:id="rId5"/>
    <p:sldId id="417" r:id="rId6"/>
    <p:sldId id="430" r:id="rId7"/>
    <p:sldId id="411" r:id="rId8"/>
    <p:sldId id="409" r:id="rId9"/>
    <p:sldId id="420" r:id="rId10"/>
    <p:sldId id="421" r:id="rId11"/>
    <p:sldId id="424" r:id="rId12"/>
    <p:sldId id="410" r:id="rId13"/>
    <p:sldId id="412" r:id="rId14"/>
    <p:sldId id="432" r:id="rId15"/>
    <p:sldId id="431" r:id="rId16"/>
    <p:sldId id="406" r:id="rId17"/>
    <p:sldId id="310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Jamai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Jamai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Jamai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Jamai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Jamai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Jamai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Jamai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Jamai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Jamai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800000"/>
    <a:srgbClr val="000099"/>
    <a:srgbClr val="660066"/>
    <a:srgbClr val="FFFF00"/>
    <a:srgbClr val="0000FF"/>
    <a:srgbClr val="FFFF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62" autoAdjust="0"/>
    <p:restoredTop sz="91459" autoAdjust="0"/>
  </p:normalViewPr>
  <p:slideViewPr>
    <p:cSldViewPr>
      <p:cViewPr varScale="1">
        <p:scale>
          <a:sx n="63" d="100"/>
          <a:sy n="63" d="100"/>
        </p:scale>
        <p:origin x="7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Jamai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Jamai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Jamai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Jamai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Jamai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Jamai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Jamai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Jamai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Jamai" pitchFamily="2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Jamai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Jamai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Jamai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Jamai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Jamai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Jamai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Jamai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Jamai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Jamai" pitchFamily="2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Jamai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Jamai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Jamai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Jamai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Jamai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Jamai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Jamai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Jamai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Jamai" pitchFamily="2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sp>
        <p:nvSpPr>
          <p:cNvPr id="2887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887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0C6E139-F5E3-4FCD-AEA6-0DCAC6E57C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82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23014-5E2A-46D6-B56E-208AE7CEB8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15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9CC30-502E-4F75-9FF8-1F85F2A462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410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B956B-74BE-4674-A461-26B9DEAE38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99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87CCC-2CB8-498E-B822-CD1F839EAE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67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4A7EC-C06E-480D-A7C6-B702BA8C8F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30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68338-E86A-4D96-9C42-A71D677D68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14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F8CE9-7D2E-453C-92B0-98CD55A21C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54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8E7BA-5879-4E59-9D95-0367F1057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07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F2578-527C-4B7A-B56A-A830EFD2D4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08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2B5F3-31F0-46DB-ADC4-3BDBC65329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265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B5846-C228-4726-BAAB-44A29EB478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32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9D928-28B0-46BB-B550-75BBAA482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794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A9A6F-20FD-4779-BC18-57FD90A437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161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Jamai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Jamai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Jamai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Jamai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Jamai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>
              <a:latin typeface="Tahoma" panose="020B0604030504040204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Jamai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Jamai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Jamai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Jamai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Jamai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>
              <a:latin typeface="Tahoma" panose="020B0604030504040204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Jamai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Jamai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Jamai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Jamai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Jamai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>
              <a:latin typeface="Tahoma" panose="020B0604030504040204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Jamai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Jamai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Jamai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Jamai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Jamai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>
              <a:latin typeface="Tahoma" panose="020B0604030504040204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Jamai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Jamai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Jamai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Jamai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Jamai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>
              <a:latin typeface="Tahoma" panose="020B0604030504040204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Jamai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Jamai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Jamai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Jamai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Jamai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>
              <a:latin typeface="Tahoma" panose="020B0604030504040204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Jamai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Jamai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Jamai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Jamai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Jamai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>
              <a:latin typeface="Tahoma" panose="020B0604030504040204" pitchFamily="34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877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77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77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59CF8F5-94D4-4822-B468-1EFEB6EED0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  <p:sldLayoutId id="2147484013" r:id="rId13"/>
    <p:sldLayoutId id="214748401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My%20Laptop\Desktop\v&#7869;%20tranh%20theo%20&#226;m%20nh&#7841;c%20(%20&#273;&#227;%20s&#7917;a).mp4" TargetMode="External"/><Relationship Id="rId1" Type="http://schemas.microsoft.com/office/2007/relationships/media" Target="file:///C:\Users\My%20Laptop\Desktop\v&#7869;%20tranh%20theo%20&#226;m%20nh&#7841;c%20(%20&#273;&#227;%20s&#7917;a).mp4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file:///C:\Users\My%20Laptop\Desktop\B&#7843;n%20nh&#7841;c%20Mozart%20k&#237;ch%20th&#237;ch%20tr&#237;%20n&#227;o,%20gi&#250;p%20h&#7885;c%20t&#7853;p%20v&#224;%20l&#224;m%20vi&#7879;c%20&#273;&#7841;t%20hi&#7879;u%20qu&#7843;%20cao.mp3" TargetMode="External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81000" y="1919288"/>
            <a:ext cx="845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08580" name="Text Box 4"/>
          <p:cNvSpPr txBox="1">
            <a:spLocks noChangeArrowheads="1"/>
          </p:cNvSpPr>
          <p:nvPr/>
        </p:nvSpPr>
        <p:spPr bwMode="auto">
          <a:xfrm>
            <a:off x="990600" y="990600"/>
            <a:ext cx="73437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BIỂU CẢM CỦA SẮC MÀU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00" name="WordArt 24"/>
          <p:cNvSpPr>
            <a:spLocks noChangeArrowheads="1" noChangeShapeType="1" noTextEdit="1"/>
          </p:cNvSpPr>
          <p:nvPr/>
        </p:nvSpPr>
        <p:spPr bwMode="auto">
          <a:xfrm>
            <a:off x="533400" y="2285999"/>
            <a:ext cx="7800975" cy="16764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41"/>
              </a:avLst>
            </a:prstTxWarp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TRANH VẼ THEO GIAI ĐIỆU ÂM NHẠC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i="1" kern="10" spc="-36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i="1" kern="10" spc="-36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i="1" kern="10" spc="-36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1,2)</a:t>
            </a:r>
          </a:p>
        </p:txBody>
      </p:sp>
      <p:pic>
        <p:nvPicPr>
          <p:cNvPr id="4101" name="Picture 27" descr="Vector bản vẽ minh họa trẻ em vui vẻ với các nốt nhạc | Thư viện stock 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0200"/>
            <a:ext cx="4394200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7" descr="Vector bản vẽ minh họa trẻ em vui vẻ với các nốt nhạc | Thư viện stock 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4057650"/>
            <a:ext cx="46101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893763" y="9398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Tạo bức tranh từ mảng màu có sẵn.</a:t>
            </a:r>
            <a:endParaRPr lang="en-US" altLang="en-US" sz="3600" b="1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352425" y="939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NI-Jamai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2590800"/>
            <a:ext cx="797401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tạo bức tranh theo cảm nhận của em từ mảng màu có sẵn.</a:t>
            </a: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8100" y="1981200"/>
            <a:ext cx="9105900" cy="4876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81200" y="609600"/>
            <a:ext cx="48768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defRPr/>
            </a:pPr>
            <a:r>
              <a:rPr lang="en-US" altLang="en-US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altLang="en-US" b="1" kern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74688" y="2514600"/>
            <a:ext cx="7794625" cy="852488"/>
          </a:xfrm>
        </p:spPr>
        <p:txBody>
          <a:bodyPr/>
          <a:lstStyle/>
          <a:p>
            <a:pPr algn="ctr" eaLnBrk="1" hangingPunct="1"/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bài vẽ tham khảo</a:t>
            </a: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NI-Jama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Khai mạc triển lãm “Hoan ca của sắc màu” | baotintuc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3276600"/>
            <a:ext cx="4397375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 descr="Tranh Nghệ Thuật Trừu Tượng Vũ Điệu Màu Sắ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231775"/>
            <a:ext cx="4491037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8" descr="VŨ ĐIỆU SẮC MÀ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3276600"/>
            <a:ext cx="4343400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Trường Tiểu học Sơn Bằng: Ứng dụng phương pháp dạy học Mĩ thuật mới - Diễn  đàn Giáo dục Tiểu học Hà Tĩ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52413"/>
            <a:ext cx="43973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666" t="4446" r="12500" b="2170"/>
          <a:stretch/>
        </p:blipFill>
        <p:spPr>
          <a:xfrm>
            <a:off x="26988" y="457200"/>
            <a:ext cx="4402137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552" r="8280" b="2456"/>
          <a:stretch/>
        </p:blipFill>
        <p:spPr>
          <a:xfrm>
            <a:off x="4524375" y="457200"/>
            <a:ext cx="440055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 l="5058" t="4002" r="3078" b="4155"/>
          <a:stretch>
            <a:fillRect/>
          </a:stretch>
        </p:blipFill>
        <p:spPr bwMode="auto">
          <a:xfrm>
            <a:off x="0" y="3733800"/>
            <a:ext cx="4479925" cy="28956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668" t="8889" r="8001" b="7557"/>
          <a:stretch/>
        </p:blipFill>
        <p:spPr>
          <a:xfrm>
            <a:off x="4659313" y="3733800"/>
            <a:ext cx="4265612" cy="2994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90" t="17184" r="5085" b="10263"/>
          <a:stretch/>
        </p:blipFill>
        <p:spPr>
          <a:xfrm>
            <a:off x="152400" y="614363"/>
            <a:ext cx="4219575" cy="5938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427" t="2478" r="4065"/>
          <a:stretch/>
        </p:blipFill>
        <p:spPr>
          <a:xfrm>
            <a:off x="4648200" y="614363"/>
            <a:ext cx="4219575" cy="5938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Text Box 2"/>
          <p:cNvSpPr txBox="1">
            <a:spLocks noChangeArrowheads="1"/>
          </p:cNvSpPr>
          <p:nvPr/>
        </p:nvSpPr>
        <p:spPr bwMode="auto">
          <a:xfrm>
            <a:off x="1050925" y="890588"/>
            <a:ext cx="76962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IV. Trưng bày sản phẩm và chia sẻ</a:t>
            </a:r>
          </a:p>
        </p:txBody>
      </p:sp>
      <p:pic>
        <p:nvPicPr>
          <p:cNvPr id="18435" name="Picture 3" descr="AG00317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2286000"/>
            <a:ext cx="82296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fr-FR" altLang="en-US" b="1" i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cảm nhận và phân tích</a:t>
            </a:r>
            <a:r>
              <a:rPr lang="fr-FR" altLang="en-US" b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en-US" b="1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fr-FR" altLang="en-US" b="1" i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Bài vẽ em ấn tượng ?</a:t>
            </a:r>
            <a:endParaRPr lang="en-US" altLang="en-US" b="1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fr-FR" altLang="en-US" b="1" i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Cảm xúc về chấm, nét, màu trong “bức tranh" ?</a:t>
            </a:r>
            <a:endParaRPr lang="en-US" altLang="en-US" b="1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fr-FR" altLang="en-US" b="1" i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Hình ảnh em tưởng tượng được từ bài vẽ ?</a:t>
            </a:r>
            <a:endParaRPr lang="en-US" altLang="en-US" b="1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fr-FR" altLang="en-US" b="1" i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Cách điều chỉnh để "bức tranh" hoàn thiện hơn ?</a:t>
            </a:r>
            <a:endParaRPr lang="en-US" altLang="en-US" b="1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0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Picture 112hu"/>
          <p:cNvPicPr>
            <a:picLocks noChangeAspect="1" noChangeArrowheads="1"/>
          </p:cNvPicPr>
          <p:nvPr/>
        </p:nvPicPr>
        <p:blipFill>
          <a:blip r:embed="rId2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325" y="1331913"/>
            <a:ext cx="64770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b="1" i="1" smtClean="0">
                <a:solidFill>
                  <a:srgbClr val="000066"/>
                </a:solidFill>
                <a:latin typeface="Times New Roman" panose="02020603050405020304" pitchFamily="18" charset="0"/>
              </a:rPr>
              <a:t>- Tiếp tục thực hành vẽ theo nhạc với các bản nhạc giao hưởng, không lời hay nhạc thiếu nhi vui nhộn…</a:t>
            </a:r>
          </a:p>
          <a:p>
            <a:pPr eaLnBrk="1" hangingPunct="1">
              <a:buFontTx/>
              <a:buNone/>
            </a:pPr>
            <a:r>
              <a:rPr lang="en-US" altLang="en-US" sz="4000" b="1" i="1" smtClean="0">
                <a:solidFill>
                  <a:srgbClr val="000066"/>
                </a:solidFill>
                <a:latin typeface="Times New Roman" panose="02020603050405020304" pitchFamily="18" charset="0"/>
              </a:rPr>
              <a:t>- Chuẩn bị đầy đủ dụng cụ học tập cho tiết học sau.</a:t>
            </a:r>
          </a:p>
        </p:txBody>
      </p:sp>
      <p:pic>
        <p:nvPicPr>
          <p:cNvPr id="19460" name="Picture 7" descr="Véc tơ đồ họa Tranh Clip nghệ thuật Họa sĩ Hoạ - bức tranh png tải về -  Miễn phí trong suốt Phim Hoạt Hình png Tải về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3082925"/>
            <a:ext cx="2357438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306388" y="304800"/>
            <a:ext cx="251301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Dặn dò:</a:t>
            </a:r>
            <a:endParaRPr lang="en-US" altLang="en-US" sz="96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438400"/>
            <a:ext cx="7793038" cy="1462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defRPr/>
            </a:pPr>
            <a:r>
              <a:rPr lang="en-US" altLang="en-US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KHÁM PHÁ</a:t>
            </a:r>
          </a:p>
          <a:p>
            <a:pPr>
              <a:defRPr/>
            </a:pPr>
            <a:r>
              <a:rPr lang="en-US" altLang="en-US" kern="0" dirty="0" err="1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altLang="en-US" kern="0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kern="0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kern="0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kern="0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kern="0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altLang="en-US" kern="0" dirty="0" smtClean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324100"/>
            <a:ext cx="8763000" cy="4495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-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Mỗi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bạn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chuẩn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bị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3-5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màu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(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màu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sáp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màu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nước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màu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dầu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chì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màu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…)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theo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ý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thích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giấy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A4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-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Nhắm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mắt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–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nghe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nhạc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-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vẽ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theo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cảm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hứng</a:t>
            </a:r>
            <a:endParaRPr lang="en-US" sz="2800" b="1" i="1" dirty="0" smtClean="0">
              <a:solidFill>
                <a:schemeClr val="hlink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-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Trong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quá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trình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nghe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nhạc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-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vẽ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theo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nhạc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thể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đổi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màu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tùy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thích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nhưng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không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mở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mắt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chọn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màu</a:t>
            </a:r>
            <a:endParaRPr lang="en-US" sz="2800" b="1" i="1" dirty="0" smtClean="0">
              <a:solidFill>
                <a:schemeClr val="hlink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-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Tùy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chọn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vẽ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nét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to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nhỏ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tròn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vuông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sao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cho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màu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đầy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hết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tờ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hlink"/>
                </a:solidFill>
                <a:latin typeface="Times New Roman" pitchFamily="18" charset="0"/>
              </a:rPr>
              <a:t>giấy</a:t>
            </a:r>
            <a:r>
              <a:rPr lang="en-US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A4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Thời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gian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Hết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lời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một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hát</a:t>
            </a:r>
            <a:endParaRPr lang="en-US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Mở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mắt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cảm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nhận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tìm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trong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vẽ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theo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nhạc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chính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mình</a:t>
            </a:r>
            <a:endParaRPr lang="en-US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44" name="Rectangle 1"/>
          <p:cNvSpPr>
            <a:spLocks noChangeArrowheads="1"/>
          </p:cNvSpPr>
          <p:nvPr/>
        </p:nvSpPr>
        <p:spPr bwMode="auto">
          <a:xfrm>
            <a:off x="1066800" y="1752600"/>
            <a:ext cx="304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C00000"/>
                </a:solidFill>
                <a:latin typeface="Times New Roman" panose="02020603050405020304" pitchFamily="18" charset="0"/>
              </a:rPr>
              <a:t>Luật chơi: </a:t>
            </a:r>
            <a:endParaRPr lang="en-US" altLang="en-US" sz="4000">
              <a:solidFill>
                <a:srgbClr val="C00000"/>
              </a:solidFill>
              <a:latin typeface="VNI-Jamai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04850" y="0"/>
            <a:ext cx="7793038" cy="1462088"/>
          </a:xfrm>
        </p:spPr>
        <p:txBody>
          <a:bodyPr/>
          <a:lstStyle/>
          <a:p>
            <a:pPr algn="ctr"/>
            <a:r>
              <a:rPr lang="en-US" altLang="en-US" sz="4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br>
              <a:rPr lang="en-US" altLang="en-US" sz="4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Nghe nhạc- vẽ theo cảm hứng”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6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6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1" grpId="0" build="p"/>
      <p:bldP spid="1024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ẽ tranh theo âm nhạc ( đã sửa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552450"/>
            <a:ext cx="9177338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ản nhạc Mozart kích thích trí não, giúp học tập và làm việc đạt hiệu quả ca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>
                  <p14:trim end="239811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81400" y="2438400"/>
            <a:ext cx="2489200" cy="248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16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iaDinhNhoHanhPhucTo-Bibi-28838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62400" y="2819400"/>
            <a:ext cx="16002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bài vẽ </a:t>
            </a:r>
            <a:br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Nghe nhạc- vẽ theo cảm hứng”</a:t>
            </a:r>
          </a:p>
        </p:txBody>
      </p:sp>
      <p:pic>
        <p:nvPicPr>
          <p:cNvPr id="32770" name="Picture 2" descr="Hoạt động tạo hình; Đề tài: Vẽ ÔNG MẶT TRỜI, độ tuổi MGB(3- 4 tuổi) - Mầm  non Hoa 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6248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8991600" cy="3694113"/>
          </a:xfrm>
        </p:spPr>
        <p:txBody>
          <a:bodyPr/>
          <a:lstStyle/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?...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950913"/>
            <a:ext cx="7793038" cy="8524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fr-FR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fr-FR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fr-FR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fr-FR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fr-FR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fr-FR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kern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14400" y="2362200"/>
            <a:ext cx="76200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thực hiện :</a:t>
            </a:r>
            <a:endParaRPr lang="en-US" altLang="en-US" sz="36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1. Sử dụng một khung giấy xác định mảng màu yêu thích trên bức tranh.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2. Cắt mảng màu đã chọn ra khỏi bức tranh lớn.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3. Vẽ thêm (chấm, nét, màu) để làm rõ hình tưởng tượng trong bức tranh.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990600" y="381000"/>
            <a:ext cx="77930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altLang="en-US" sz="4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tạo bức tranh từ mảng màu yêu thích</a:t>
            </a: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Jamai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Jamai" pitchFamily="2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4301</TotalTime>
  <Words>374</Words>
  <Application>Microsoft Office PowerPoint</Application>
  <PresentationFormat>On-screen Show (4:3)</PresentationFormat>
  <Paragraphs>40</Paragraphs>
  <Slides>17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Tahoma</vt:lpstr>
      <vt:lpstr>Times New Roman</vt:lpstr>
      <vt:lpstr>VNI-Jamai</vt:lpstr>
      <vt:lpstr>Wingdings</vt:lpstr>
      <vt:lpstr>Blends</vt:lpstr>
      <vt:lpstr>PowerPoint Presentation</vt:lpstr>
      <vt:lpstr>PowerPoint Presentation</vt:lpstr>
      <vt:lpstr>Trò chơi  “ Nghe nhạc- vẽ theo cảm hứng”</vt:lpstr>
      <vt:lpstr>PowerPoint Presentation</vt:lpstr>
      <vt:lpstr>PowerPoint Presentation</vt:lpstr>
      <vt:lpstr>PowerPoint Presentation</vt:lpstr>
      <vt:lpstr>Trưng bày bài vẽ  “ Nghe nhạc- vẽ theo cảm hứng”</vt:lpstr>
      <vt:lpstr>PowerPoint Presentation</vt:lpstr>
      <vt:lpstr>PowerPoint Presentation</vt:lpstr>
      <vt:lpstr>PowerPoint Presentation</vt:lpstr>
      <vt:lpstr>PowerPoint Presentation</vt:lpstr>
      <vt:lpstr>Một số bài vẽ tham khảo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Thùy Trang</dc:creator>
  <cp:lastModifiedBy>My Laptop</cp:lastModifiedBy>
  <cp:revision>502</cp:revision>
  <dcterms:created xsi:type="dcterms:W3CDTF">2006-11-12T13:46:47Z</dcterms:created>
  <dcterms:modified xsi:type="dcterms:W3CDTF">2021-09-16T15:36:24Z</dcterms:modified>
</cp:coreProperties>
</file>